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9F59"/>
    <a:srgbClr val="CCCC00"/>
    <a:srgbClr val="FFCC00"/>
    <a:srgbClr val="FF66CC"/>
    <a:srgbClr val="00CC99"/>
    <a:srgbClr val="FF6600"/>
    <a:srgbClr val="FF00FF"/>
    <a:srgbClr val="CC99FF"/>
    <a:srgbClr val="FF66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54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baseline="0" dirty="0" smtClean="0">
                <a:latin typeface="Agency FB" panose="020B0503020202020204" pitchFamily="34" charset="0"/>
              </a:rPr>
              <a:t>LA CANTIDAD DE BENEFICIARIOS DE PADRON 1, ES DE </a:t>
            </a:r>
            <a:r>
              <a:rPr lang="en-US" sz="2000" b="1" baseline="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45</a:t>
            </a:r>
            <a:r>
              <a:rPr lang="en-US" sz="2000" b="1" baseline="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,</a:t>
            </a:r>
            <a:r>
              <a:rPr lang="en-US" sz="2000" b="1" baseline="0" dirty="0" smtClean="0">
                <a:latin typeface="Agency FB" panose="020B0503020202020204" pitchFamily="34" charset="0"/>
              </a:rPr>
              <a:t> Y SE DIVIDE EN DOS VULNERABILIDADES:</a:t>
            </a:r>
            <a:r>
              <a:rPr lang="en-US" sz="2000" b="1" baseline="0" dirty="0" smtClean="0">
                <a:solidFill>
                  <a:srgbClr val="CC99FF"/>
                </a:solidFill>
                <a:latin typeface="Agency FB" panose="020B0503020202020204" pitchFamily="34" charset="0"/>
              </a:rPr>
              <a:t> </a:t>
            </a:r>
            <a:r>
              <a:rPr lang="en-US" sz="2000" b="1" baseline="0" dirty="0" smtClean="0">
                <a:solidFill>
                  <a:srgbClr val="FFCC00"/>
                </a:solidFill>
                <a:latin typeface="Agency FB" panose="020B0503020202020204" pitchFamily="34" charset="0"/>
              </a:rPr>
              <a:t>LACTANCIA</a:t>
            </a:r>
            <a:r>
              <a:rPr lang="en-US" sz="2000" b="1" baseline="0" dirty="0" smtClean="0">
                <a:solidFill>
                  <a:srgbClr val="00CC99"/>
                </a:solidFill>
                <a:latin typeface="Agency FB" panose="020B0503020202020204" pitchFamily="34" charset="0"/>
              </a:rPr>
              <a:t> </a:t>
            </a:r>
            <a:r>
              <a:rPr lang="en-US" sz="2000" b="1" baseline="0" dirty="0" smtClean="0">
                <a:latin typeface="Agency FB" panose="020B0503020202020204" pitchFamily="34" charset="0"/>
              </a:rPr>
              <a:t>Y</a:t>
            </a:r>
            <a:r>
              <a:rPr lang="en-US" sz="2000" b="1" baseline="0" dirty="0" smtClean="0">
                <a:solidFill>
                  <a:srgbClr val="CCCC00"/>
                </a:solidFill>
                <a:latin typeface="Agency FB" panose="020B0503020202020204" pitchFamily="34" charset="0"/>
              </a:rPr>
              <a:t> </a:t>
            </a:r>
            <a:r>
              <a:rPr lang="en-US" sz="2000" b="1" baseline="0" dirty="0" smtClean="0">
                <a:solidFill>
                  <a:srgbClr val="199F59"/>
                </a:solidFill>
                <a:latin typeface="Agency FB" panose="020B0503020202020204" pitchFamily="34" charset="0"/>
              </a:rPr>
              <a:t>EMBARAZO</a:t>
            </a:r>
            <a:r>
              <a:rPr lang="en-US" sz="2000" b="1" baseline="0" dirty="0" smtClean="0">
                <a:solidFill>
                  <a:srgbClr val="FF6600"/>
                </a:solidFill>
                <a:latin typeface="Agency FB" panose="020B0503020202020204" pitchFamily="34" charset="0"/>
              </a:rPr>
              <a:t>.     </a:t>
            </a:r>
            <a:r>
              <a:rPr lang="en-US" sz="2800" b="0" baseline="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MES DE ABRIL 2020</a:t>
            </a:r>
            <a:endParaRPr lang="en-US" sz="2800" b="0" dirty="0">
              <a:solidFill>
                <a:srgbClr val="FF00FF"/>
              </a:solidFill>
              <a:latin typeface="Agency FB" panose="020B0503020202020204" pitchFamily="34" charset="0"/>
            </a:endParaRPr>
          </a:p>
        </c:rich>
      </c:tx>
      <c:layout>
        <c:manualLayout>
          <c:xMode val="edge"/>
          <c:yMode val="edge"/>
          <c:x val="0.18517265652079828"/>
          <c:y val="8.5912991432699794E-3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7646718088881175E-2"/>
          <c:y val="0.17637193012861016"/>
          <c:w val="0.93235322193825076"/>
          <c:h val="0.741937570577563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CC00"/>
              </a:solidFill>
              <a:ln>
                <a:noFill/>
              </a:ln>
              <a:effectLst/>
              <a:sp3d/>
            </c:spPr>
          </c:dPt>
          <c:dPt>
            <c:idx val="1"/>
            <c:invertIfNegative val="0"/>
            <c:bubble3D val="0"/>
            <c:spPr>
              <a:solidFill>
                <a:srgbClr val="199F59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-3.7494722691589666E-3"/>
                  <c:y val="0.1532054342735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4996481794393112E-3"/>
                  <c:y val="0.119899905083612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bg1"/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No° DE BENEF. LACTANCIA</c:v>
                </c:pt>
                <c:pt idx="1">
                  <c:v>No° DE BENEF. EMBARAZO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28</c:v>
                </c:pt>
                <c:pt idx="1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5578496"/>
        <c:axId val="175625344"/>
        <c:axId val="0"/>
      </c:bar3DChart>
      <c:catAx>
        <c:axId val="175578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175625344"/>
        <c:crosses val="autoZero"/>
        <c:auto val="1"/>
        <c:lblAlgn val="ctr"/>
        <c:lblOffset val="100"/>
        <c:noMultiLvlLbl val="0"/>
      </c:catAx>
      <c:valAx>
        <c:axId val="17562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175578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80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791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8180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9529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61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065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4223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108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21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3983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08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9DFCB-CD57-46EF-9533-BBFE2D0E0398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97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3731714060"/>
              </p:ext>
            </p:extLst>
          </p:nvPr>
        </p:nvGraphicFramePr>
        <p:xfrm>
          <a:off x="599560" y="337625"/>
          <a:ext cx="10781203" cy="6208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5140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29</Words>
  <Application>Microsoft Office PowerPoint</Application>
  <PresentationFormat>Personalizado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UBR</cp:lastModifiedBy>
  <cp:revision>9</cp:revision>
  <cp:lastPrinted>2020-06-04T14:14:54Z</cp:lastPrinted>
  <dcterms:created xsi:type="dcterms:W3CDTF">2020-05-31T02:43:13Z</dcterms:created>
  <dcterms:modified xsi:type="dcterms:W3CDTF">2020-06-04T14:14:59Z</dcterms:modified>
</cp:coreProperties>
</file>